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4E0F7F-8928-B94A-B60D-3196C1108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9BB9BD-A79B-1049-8FB7-91798254B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4B6F23-892C-0140-80AD-BD520612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74A935-4970-1946-933E-98B1DF1D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7685CC-6CE4-E54B-A41F-4717515B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7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DB07F-AC0B-E147-859A-F228CB17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7E0585-B939-D840-8B78-1456B2A0D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3FC34B-B67A-BB4C-A88E-D0F3F9C9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9A1831-7E3D-B44E-BDB2-42B57BC7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8BDED-5923-7B45-80C5-6CB0D486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55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E0F8764-9147-8345-9B36-868840D97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78C0BD-72C4-F249-8EE3-266FEF1DE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B3D113-73F6-EE46-BCD0-93F9C029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9D1E39-DC53-6D4C-829C-C37EDDF0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5C371E-828F-9342-83E0-8C20DBB9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3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E670D-71DD-BB4C-AE2A-276FC385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4E8B69-0A97-784E-83FC-EFC9FBB08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600791-B13A-6A48-95E4-F6F6DB28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08F90F-B5C8-CE4D-A6A6-56F986917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89789A-1506-C142-B384-FEA5E235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8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17945D-7A04-D74F-8D25-831556F89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17D24C-A5B0-434B-9AB0-51B165B9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C04609-7ABD-6944-A4DD-6B96A0E7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02C5D9-B528-BB45-BD16-BC2C8AFF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D61CD9-2A6A-3E4E-B203-180ACAA7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1E68E6-8BA9-3D4D-B954-D2AADCC7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EF0C7-8224-D44F-B663-C7B5D5B4B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BDA591-350F-834A-9372-EA24C4EF2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8532E9-1D52-0F4B-A29B-9E135602C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527261-B469-6F42-AE77-CDA6B7D6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D91511-A074-5D48-AC45-C1A8BDCF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36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22E6DA-67E5-654A-BC32-41685930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70B2BA-BE69-8749-B85D-7837A27A8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F4C8B1-2459-3142-B239-9C86D127C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26F313B-DF81-3E41-8E99-0BFCA2D69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0F3550-A5BA-AA4D-A96F-A8E5C4F83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DB52915-8132-194A-82EB-7E53B7F6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77769E-6BD9-E54A-B997-E3D5F5FB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8BEF54F-597C-8746-A6D1-2F769BCB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94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24EC6E-3A0A-704B-A761-EA009EB6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70E726-0052-9147-9BFA-E8470248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50601C-C7E9-4546-9233-19BF53A22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3215469-00E2-AD49-8BF4-AFBF0B73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7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05EA5A0-F44E-7D43-A3B5-BECA6EA1C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99E56E-2EF3-9244-80BF-17FE96C9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53B512-111A-4144-9274-B510A34C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4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6511E1-49EE-CC4D-A4A9-D282FC0A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3B036F-EADE-1E4E-B833-C83D1723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A33D7C-5147-BE43-ADEB-E0720D39E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488D3C-4ECE-7443-82EA-64233F81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E5B5E4-B1EF-9743-8D4C-28722097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AF9FDC-F090-8F4E-B175-7306A34B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0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C73FFC-37A1-AD40-8123-F6E7F4EA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2CCE419-AF12-904C-AE3A-E2FA7D12E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DF8A9C-4E02-954F-9389-056502A92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F0640A-FD1E-C642-912C-757DA0F2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1BD733-111B-784F-849C-F12CE94B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1E2C66-0BB4-D744-BE20-1265BEB2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AFD9D4-1A94-CE4D-8AD2-7740579A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4D7E07-D4A5-5B4E-A155-0CC17D155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6657D7-41C2-FD48-8262-8ACD7ABA0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B786-7F4B-AF42-9E20-F2A9C3106DF8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C0D3F3-1145-D848-ACDF-D1570DC78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96120C-CD39-5A48-9C74-C7F1E89FB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0269-F6B4-B544-AEE1-4F012304101C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4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1E63A-2B9B-AB48-A489-1547FD12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The </a:t>
            </a:r>
            <a:r>
              <a:rPr lang="en-US" sz="3200" dirty="0" err="1"/>
              <a:t>Hazarduary</a:t>
            </a:r>
            <a:r>
              <a:rPr lang="en-US" sz="3200" dirty="0"/>
              <a:t> Palace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DC74049-39A0-094D-997A-80023E1B8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0" r="1" b="18243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93900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1D71AF-9B89-BB40-B2C8-BFA77CA5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The Nawab, age about 40</a:t>
            </a:r>
          </a:p>
        </p:txBody>
      </p:sp>
      <p:pic>
        <p:nvPicPr>
          <p:cNvPr id="5" name="Segnaposto contenuto 4" descr="Immagine che contiene testo, parete, interni, vecchio&#10;&#10;Descrizione generata automaticamente">
            <a:extLst>
              <a:ext uri="{FF2B5EF4-FFF2-40B4-BE49-F238E27FC236}">
                <a16:creationId xmlns:a16="http://schemas.microsoft.com/office/drawing/2014/main" id="{60FD68E1-3048-884E-8362-1CAFF9BD8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69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563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16CFA6-FA3D-A847-88A5-5CD85CB4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Nawab petitioning for his rights (cartoon)</a:t>
            </a:r>
          </a:p>
        </p:txBody>
      </p:sp>
      <p:pic>
        <p:nvPicPr>
          <p:cNvPr id="5" name="Segnaposto contenuto 4" descr="Immagine che contiene testo, libro, posando, vecchio&#10;&#10;Descrizione generata automaticamente">
            <a:extLst>
              <a:ext uri="{FF2B5EF4-FFF2-40B4-BE49-F238E27FC236}">
                <a16:creationId xmlns:a16="http://schemas.microsoft.com/office/drawing/2014/main" id="{A798071A-71F9-4640-96B4-497429CBA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2410" y="1471838"/>
            <a:ext cx="3634194" cy="5021037"/>
          </a:xfrm>
        </p:spPr>
      </p:pic>
    </p:spTree>
    <p:extLst>
      <p:ext uri="{BB962C8B-B14F-4D97-AF65-F5344CB8AC3E}">
        <p14:creationId xmlns:p14="http://schemas.microsoft.com/office/powerpoint/2010/main" val="414914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24C82-E8BC-F047-A203-913CA20F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Nusrat – Lyn Innes’ grandfather</a:t>
            </a:r>
          </a:p>
        </p:txBody>
      </p:sp>
      <p:pic>
        <p:nvPicPr>
          <p:cNvPr id="5" name="Segnaposto contenuto 4" descr="Immagine che contiene testo, persona, cappello, vecchio&#10;&#10;Descrizione generata automaticamente">
            <a:extLst>
              <a:ext uri="{FF2B5EF4-FFF2-40B4-BE49-F238E27FC236}">
                <a16:creationId xmlns:a16="http://schemas.microsoft.com/office/drawing/2014/main" id="{95CF0482-468D-6A41-BFD6-EC2917AAB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317" y="1825625"/>
            <a:ext cx="3355365" cy="4351338"/>
          </a:xfrm>
        </p:spPr>
      </p:pic>
    </p:spTree>
    <p:extLst>
      <p:ext uri="{BB962C8B-B14F-4D97-AF65-F5344CB8AC3E}">
        <p14:creationId xmlns:p14="http://schemas.microsoft.com/office/powerpoint/2010/main" val="186797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069186-CAE1-F341-86C8-CC7B3405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Myalla – the house and farm Nusrat bought in Australia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egnaposto contenuto 4" descr="Immagine che contiene erba, esterni, albero, sporcizia&#10;&#10;Descrizione generata automaticamente">
            <a:extLst>
              <a:ext uri="{FF2B5EF4-FFF2-40B4-BE49-F238E27FC236}">
                <a16:creationId xmlns:a16="http://schemas.microsoft.com/office/drawing/2014/main" id="{56A67BEA-DBBC-D446-A021-88B1712A8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584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14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The Hazarduary Palace</vt:lpstr>
      <vt:lpstr>The Nawab, age about 40</vt:lpstr>
      <vt:lpstr>The Nawab petitioning for his rights (cartoon)</vt:lpstr>
      <vt:lpstr>Nusrat – Lyn Innes’ grandfather</vt:lpstr>
      <vt:lpstr>Myalla – the house and farm Nusrat bought in Australia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Hazarduary Palace</dc:title>
  <dc:creator>Monica Turci</dc:creator>
  <cp:lastModifiedBy>A</cp:lastModifiedBy>
  <cp:revision>1</cp:revision>
  <dcterms:created xsi:type="dcterms:W3CDTF">2020-12-17T13:13:10Z</dcterms:created>
  <dcterms:modified xsi:type="dcterms:W3CDTF">2020-12-17T18:48:10Z</dcterms:modified>
</cp:coreProperties>
</file>